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822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9" autoAdjust="0"/>
    <p:restoredTop sz="95680"/>
  </p:normalViewPr>
  <p:slideViewPr>
    <p:cSldViewPr snapToGrid="0">
      <p:cViewPr varScale="1">
        <p:scale>
          <a:sx n="77" d="100"/>
          <a:sy n="77" d="100"/>
        </p:scale>
        <p:origin x="3056" y="192"/>
      </p:cViewPr>
      <p:guideLst/>
    </p:cSldViewPr>
  </p:slideViewPr>
  <p:notesTextViewPr>
    <p:cViewPr>
      <p:scale>
        <a:sx n="90" d="100"/>
        <a:sy n="9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845A10-5B53-334E-AA58-5589AED429E8}" type="datetimeFigureOut">
              <a:rPr lang="en-US" smtClean="0"/>
              <a:t>11/5/23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C8C2B0-EE92-9B42-BFC6-F4065E7E0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31560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US" sz="180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1C8C2B0-EE92-9B42-BFC6-F4065E7E0F3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9175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374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138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2029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39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5596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00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22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9595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1366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1868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38014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BF282-AD09-411C-AA30-4149C1CE77CB}" type="datetimeFigureOut">
              <a:rPr lang="en-US" smtClean="0"/>
              <a:t>11/5/23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EF2B3E-5842-40D9-B3C0-3B07AF0005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785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A0977E8-525C-762C-F1E7-7C001C72E7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08150" y="1701800"/>
            <a:ext cx="3822700" cy="59309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A8E43A8-2EF0-B0EE-1B81-F4F984EE6682}"/>
              </a:ext>
            </a:extLst>
          </p:cNvPr>
          <p:cNvSpPr txBox="1"/>
          <p:nvPr/>
        </p:nvSpPr>
        <p:spPr>
          <a:xfrm>
            <a:off x="546100" y="446538"/>
            <a:ext cx="30181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Figure 2-figure supplement 2C</a:t>
            </a:r>
          </a:p>
        </p:txBody>
      </p:sp>
    </p:spTree>
    <p:extLst>
      <p:ext uri="{BB962C8B-B14F-4D97-AF65-F5344CB8AC3E}">
        <p14:creationId xmlns:p14="http://schemas.microsoft.com/office/powerpoint/2010/main" val="20190063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78357</TotalTime>
  <Words>5</Words>
  <Application>Microsoft Macintosh PowerPoint</Application>
  <PresentationFormat>Letter Paper (8.5x11 in)</PresentationFormat>
  <Paragraphs>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Specific lipid A acyl-chain additions elucidate mouse TLR4 and caspase-11 structure-activity relationship.</dc:title>
  <dc:creator>Erin Harberts</dc:creator>
  <cp:lastModifiedBy>Akuma, Daniel</cp:lastModifiedBy>
  <cp:revision>171</cp:revision>
  <dcterms:created xsi:type="dcterms:W3CDTF">2020-05-05T19:18:07Z</dcterms:created>
  <dcterms:modified xsi:type="dcterms:W3CDTF">2023-11-06T04:43:11Z</dcterms:modified>
</cp:coreProperties>
</file>